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ADE"/>
          </a:solidFill>
        </a:fill>
      </a:tcStyle>
    </a:wholeTbl>
    <a:band2H>
      <a:tcTxStyle b="def" i="def"/>
      <a:tcStyle>
        <a:tcBdr/>
        <a:fill>
          <a:solidFill>
            <a:srgbClr val="ECED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4D3"/>
          </a:solidFill>
        </a:fill>
      </a:tcStyle>
    </a:wholeTbl>
    <a:band2H>
      <a:tcTxStyle b="def" i="def"/>
      <a:tcStyle>
        <a:tcBdr/>
        <a:fill>
          <a:solidFill>
            <a:srgbClr val="ECEB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3D6"/>
          </a:solidFill>
        </a:fill>
      </a:tcStyle>
    </a:wholeTbl>
    <a:band2H>
      <a:tcTxStyle b="def" i="def"/>
      <a:tcStyle>
        <a:tcBdr/>
        <a:fill>
          <a:solidFill>
            <a:srgbClr val="EBEA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eltekst"/>
          <p:cNvSpPr txBox="1"/>
          <p:nvPr>
            <p:ph type="title"/>
          </p:nvPr>
        </p:nvSpPr>
        <p:spPr>
          <a:xfrm>
            <a:off x="914400" y="1544715"/>
            <a:ext cx="7315200" cy="1154098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91" name="Hoofdtekst - niveau één…"/>
          <p:cNvSpPr txBox="1"/>
          <p:nvPr>
            <p:ph type="body" idx="1"/>
          </p:nvPr>
        </p:nvSpPr>
        <p:spPr>
          <a:xfrm>
            <a:off x="914400" y="2769833"/>
            <a:ext cx="7315200" cy="3539529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eltekst"/>
          <p:cNvSpPr txBox="1"/>
          <p:nvPr>
            <p:ph type="title"/>
          </p:nvPr>
        </p:nvSpPr>
        <p:spPr>
          <a:xfrm>
            <a:off x="6248400" y="1826709"/>
            <a:ext cx="1492500" cy="4484455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00" name="Hoofdtekst - niveau één…"/>
          <p:cNvSpPr txBox="1"/>
          <p:nvPr>
            <p:ph type="body" sz="half" idx="1"/>
          </p:nvPr>
        </p:nvSpPr>
        <p:spPr>
          <a:xfrm>
            <a:off x="854524" y="1826709"/>
            <a:ext cx="5241477" cy="4484455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eltekst"/>
          <p:cNvSpPr txBox="1"/>
          <p:nvPr>
            <p:ph type="title"/>
          </p:nvPr>
        </p:nvSpPr>
        <p:spPr>
          <a:xfrm>
            <a:off x="914400" y="1544715"/>
            <a:ext cx="7315200" cy="1154098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09" name="Hoofdtekst - niveau één…"/>
          <p:cNvSpPr txBox="1"/>
          <p:nvPr>
            <p:ph type="body" idx="1"/>
          </p:nvPr>
        </p:nvSpPr>
        <p:spPr>
          <a:xfrm>
            <a:off x="914400" y="2769833"/>
            <a:ext cx="7315200" cy="3539529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eltekst"/>
          <p:cNvSpPr txBox="1"/>
          <p:nvPr>
            <p:ph type="title"/>
          </p:nvPr>
        </p:nvSpPr>
        <p:spPr>
          <a:xfrm>
            <a:off x="914400" y="1544715"/>
            <a:ext cx="7315200" cy="1154098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25" name="Hoofdtekst - niveau één…"/>
          <p:cNvSpPr txBox="1"/>
          <p:nvPr>
            <p:ph type="body" idx="1"/>
          </p:nvPr>
        </p:nvSpPr>
        <p:spPr>
          <a:xfrm>
            <a:off x="914400" y="2769833"/>
            <a:ext cx="7315200" cy="3539529"/>
          </a:xfrm>
          <a:prstGeom prst="rect">
            <a:avLst/>
          </a:prstGeom>
        </p:spPr>
        <p:txBody>
          <a:bodyPr/>
          <a:lstStyle>
            <a:lvl2pPr marL="523238" indent="-203198"/>
            <a:lvl4pPr marL="992776"/>
            <a:lvl5pPr marL="1221376"/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gradFill flip="none" rotWithShape="1">
          <a:gsLst>
            <a:gs pos="0">
              <a:srgbClr val="E67900"/>
            </a:gs>
            <a:gs pos="64999">
              <a:srgbClr val="F98300"/>
            </a:gs>
            <a:gs pos="100000">
              <a:srgbClr val="FF9B6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eltekst"/>
          <p:cNvSpPr txBox="1"/>
          <p:nvPr>
            <p:ph type="title"/>
          </p:nvPr>
        </p:nvSpPr>
        <p:spPr>
          <a:xfrm>
            <a:off x="914400" y="1544715"/>
            <a:ext cx="7315200" cy="1154098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34" name="Hoofdtekst - niveau één…"/>
          <p:cNvSpPr txBox="1"/>
          <p:nvPr>
            <p:ph type="body" idx="1"/>
          </p:nvPr>
        </p:nvSpPr>
        <p:spPr>
          <a:xfrm>
            <a:off x="914400" y="2769833"/>
            <a:ext cx="7315200" cy="3539528"/>
          </a:xfrm>
          <a:prstGeom prst="rect">
            <a:avLst/>
          </a:prstGeom>
        </p:spPr>
        <p:txBody>
          <a:bodyPr/>
          <a:lstStyle>
            <a:lvl1pPr indent="-182879"/>
            <a:lvl2pPr marL="523239" indent="-203199"/>
            <a:lvl3pPr marL="731519"/>
            <a:lvl4pPr marL="992777" indent="-261257"/>
            <a:lvl5pPr marL="1221377" indent="-261257"/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kst"/>
          <p:cNvSpPr txBox="1"/>
          <p:nvPr>
            <p:ph type="title"/>
          </p:nvPr>
        </p:nvSpPr>
        <p:spPr>
          <a:xfrm>
            <a:off x="914400" y="1544715"/>
            <a:ext cx="7315200" cy="1154098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9" name="Hoofdtekst - niveau één…"/>
          <p:cNvSpPr txBox="1"/>
          <p:nvPr>
            <p:ph type="body" idx="1"/>
          </p:nvPr>
        </p:nvSpPr>
        <p:spPr>
          <a:xfrm>
            <a:off x="914400" y="2769833"/>
            <a:ext cx="7315200" cy="3539529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tekst"/>
          <p:cNvSpPr txBox="1"/>
          <p:nvPr>
            <p:ph type="title"/>
          </p:nvPr>
        </p:nvSpPr>
        <p:spPr>
          <a:xfrm>
            <a:off x="914400" y="5017572"/>
            <a:ext cx="7315200" cy="1293592"/>
          </a:xfrm>
          <a:prstGeom prst="rect">
            <a:avLst/>
          </a:prstGeom>
        </p:spPr>
        <p:txBody>
          <a:bodyPr anchor="t"/>
          <a:lstStyle/>
          <a:p>
            <a:pPr/>
            <a:r>
              <a:t>Titeltekst</a:t>
            </a:r>
          </a:p>
        </p:txBody>
      </p:sp>
      <p:sp>
        <p:nvSpPr>
          <p:cNvPr id="28" name="Hoofdtekst - niveau één…"/>
          <p:cNvSpPr txBox="1"/>
          <p:nvPr>
            <p:ph type="body" sz="quarter" idx="1"/>
          </p:nvPr>
        </p:nvSpPr>
        <p:spPr>
          <a:xfrm>
            <a:off x="914400" y="3865097"/>
            <a:ext cx="7315200" cy="109843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0">
              <a:buClrTx/>
              <a:buSzTx/>
              <a:buNone/>
            </a:lvl2pPr>
            <a:lvl3pPr marL="0" indent="0">
              <a:buClrTx/>
              <a:buSzTx/>
              <a:buNone/>
            </a:lvl3pPr>
            <a:lvl4pPr marL="0" indent="0">
              <a:buClrTx/>
              <a:buSzTx/>
              <a:buNone/>
            </a:lvl4pPr>
            <a:lvl5pPr marL="0" indent="0">
              <a:buClrTx/>
              <a:buSzTx/>
              <a:buNone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tekst"/>
          <p:cNvSpPr txBox="1"/>
          <p:nvPr>
            <p:ph type="title"/>
          </p:nvPr>
        </p:nvSpPr>
        <p:spPr>
          <a:xfrm>
            <a:off x="914400" y="1544715"/>
            <a:ext cx="7315200" cy="1154098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7" name="Hoofdtekst - niveau één…"/>
          <p:cNvSpPr txBox="1"/>
          <p:nvPr>
            <p:ph type="body" sz="half" idx="1"/>
          </p:nvPr>
        </p:nvSpPr>
        <p:spPr>
          <a:xfrm>
            <a:off x="914400" y="2743200"/>
            <a:ext cx="3566160" cy="3593592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Hoofdtekst - niveau één…"/>
          <p:cNvSpPr txBox="1"/>
          <p:nvPr>
            <p:ph type="body" sz="quarter" idx="1"/>
          </p:nvPr>
        </p:nvSpPr>
        <p:spPr>
          <a:xfrm>
            <a:off x="1116348" y="2743200"/>
            <a:ext cx="3364992" cy="621792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b="1"/>
            </a:lvl1pPr>
            <a:lvl2pPr marL="0" indent="0">
              <a:buClrTx/>
              <a:buSzTx/>
              <a:buNone/>
              <a:defRPr b="1"/>
            </a:lvl2pPr>
            <a:lvl3pPr marL="0" indent="0">
              <a:buClrTx/>
              <a:buSzTx/>
              <a:buNone/>
              <a:defRPr b="1"/>
            </a:lvl3pPr>
            <a:lvl4pPr marL="0" indent="0">
              <a:buClrTx/>
              <a:buSzTx/>
              <a:buNone/>
              <a:defRPr b="1"/>
            </a:lvl4pPr>
            <a:lvl5pPr marL="0" indent="0">
              <a:buClrTx/>
              <a:buSzTx/>
              <a:buNone/>
              <a:defRPr b="1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6" name="Rechthoek"/>
          <p:cNvSpPr/>
          <p:nvPr>
            <p:ph type="body" sz="quarter" idx="21"/>
          </p:nvPr>
        </p:nvSpPr>
        <p:spPr>
          <a:xfrm>
            <a:off x="4885144" y="2743200"/>
            <a:ext cx="3362062" cy="621792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47" name="Titeltekst"/>
          <p:cNvSpPr txBox="1"/>
          <p:nvPr>
            <p:ph type="title"/>
          </p:nvPr>
        </p:nvSpPr>
        <p:spPr>
          <a:xfrm>
            <a:off x="914400" y="1544715"/>
            <a:ext cx="7315200" cy="1154098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tekst"/>
          <p:cNvSpPr txBox="1"/>
          <p:nvPr>
            <p:ph type="title"/>
          </p:nvPr>
        </p:nvSpPr>
        <p:spPr>
          <a:xfrm>
            <a:off x="914400" y="1544715"/>
            <a:ext cx="7315200" cy="1154098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eltekst"/>
          <p:cNvSpPr txBox="1"/>
          <p:nvPr>
            <p:ph type="title"/>
          </p:nvPr>
        </p:nvSpPr>
        <p:spPr>
          <a:xfrm>
            <a:off x="914400" y="1825362"/>
            <a:ext cx="2950936" cy="21730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Titeltekst</a:t>
            </a:r>
          </a:p>
        </p:txBody>
      </p:sp>
      <p:sp>
        <p:nvSpPr>
          <p:cNvPr id="71" name="Hoofdtekst - niveau één…"/>
          <p:cNvSpPr txBox="1"/>
          <p:nvPr>
            <p:ph type="body" sz="half" idx="1"/>
          </p:nvPr>
        </p:nvSpPr>
        <p:spPr>
          <a:xfrm>
            <a:off x="4021752" y="1826709"/>
            <a:ext cx="4207848" cy="4476616"/>
          </a:xfrm>
          <a:prstGeom prst="rect">
            <a:avLst/>
          </a:prstGeom>
        </p:spPr>
        <p:txBody>
          <a:bodyPr anchor="ctr"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2" name="Rechthoek"/>
          <p:cNvSpPr/>
          <p:nvPr>
            <p:ph type="body" sz="quarter" idx="21"/>
          </p:nvPr>
        </p:nvSpPr>
        <p:spPr>
          <a:xfrm>
            <a:off x="914400" y="4061095"/>
            <a:ext cx="2950936" cy="224538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eltekst"/>
          <p:cNvSpPr txBox="1"/>
          <p:nvPr>
            <p:ph type="title"/>
          </p:nvPr>
        </p:nvSpPr>
        <p:spPr>
          <a:xfrm>
            <a:off x="914400" y="1828800"/>
            <a:ext cx="2953512" cy="217627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Titeltekst</a:t>
            </a:r>
          </a:p>
        </p:txBody>
      </p:sp>
      <p:sp>
        <p:nvSpPr>
          <p:cNvPr id="81" name="Afbeelding"/>
          <p:cNvSpPr/>
          <p:nvPr>
            <p:ph type="pic" sz="half" idx="21"/>
          </p:nvPr>
        </p:nvSpPr>
        <p:spPr>
          <a:xfrm>
            <a:off x="4191000" y="2286000"/>
            <a:ext cx="4038600" cy="3352800"/>
          </a:xfrm>
          <a:prstGeom prst="rect">
            <a:avLst/>
          </a:prstGeom>
          <a:effectLst>
            <a:reflection blurRad="0" stA="3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2" name="Hoofdtekst - niveau één…"/>
          <p:cNvSpPr txBox="1"/>
          <p:nvPr>
            <p:ph type="body" sz="quarter" idx="1"/>
          </p:nvPr>
        </p:nvSpPr>
        <p:spPr>
          <a:xfrm>
            <a:off x="914400" y="4059935"/>
            <a:ext cx="2953512" cy="22494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E67900"/>
            </a:gs>
            <a:gs pos="64999">
              <a:srgbClr val="F98300"/>
            </a:gs>
            <a:gs pos="100000">
              <a:srgbClr val="FF9B61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1370012" y="0"/>
            <a:ext cx="731520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7981964" y="567546"/>
            <a:ext cx="273654" cy="26425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18287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523238" marR="0" indent="-203198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731519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992776" marR="0" indent="-26125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1221376" marR="0" indent="-26125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1449976" marR="0" indent="-26125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1678576" marR="0" indent="-26125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1907176" marR="0" indent="-26125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2135776" marR="0" indent="-26125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0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Relationship Id="rId3" Type="http://schemas.openxmlformats.org/officeDocument/2006/relationships/image" Target="../media/image1.png"/><Relationship Id="rId4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Relationship Id="rId3" Type="http://schemas.openxmlformats.org/officeDocument/2006/relationships/image" Target="../media/image5.tif"/><Relationship Id="rId4" Type="http://schemas.openxmlformats.org/officeDocument/2006/relationships/image" Target="../media/image5.jpeg"/><Relationship Id="rId5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6.tif"/><Relationship Id="rId4" Type="http://schemas.openxmlformats.org/officeDocument/2006/relationships/image" Target="../media/image8.tif"/><Relationship Id="rId5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tif"/><Relationship Id="rId5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BF_Logo_Int.pdf" descr="BF_Logo_Int.pdf"/>
          <p:cNvPicPr>
            <a:picLocks noChangeAspect="1"/>
          </p:cNvPicPr>
          <p:nvPr/>
        </p:nvPicPr>
        <p:blipFill>
          <a:blip r:embed="rId2">
            <a:extLst/>
          </a:blip>
          <a:srcRect l="0" t="27876" r="2281" b="27876"/>
          <a:stretch>
            <a:fillRect/>
          </a:stretch>
        </p:blipFill>
        <p:spPr>
          <a:xfrm>
            <a:off x="246657" y="2042715"/>
            <a:ext cx="8650779" cy="277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BenFit APP.png" descr="BenFit APP.png"/>
          <p:cNvPicPr>
            <a:picLocks noChangeAspect="1"/>
          </p:cNvPicPr>
          <p:nvPr/>
        </p:nvPicPr>
        <p:blipFill>
          <a:blip r:embed="rId3">
            <a:extLst/>
          </a:blip>
          <a:srcRect l="0" t="1662" r="0" b="1662"/>
          <a:stretch>
            <a:fillRect/>
          </a:stretch>
        </p:blipFill>
        <p:spPr>
          <a:xfrm>
            <a:off x="-8849" y="-19774"/>
            <a:ext cx="9161549" cy="6897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Schermafbeelding 2021-04-07 om 23.14.56.png" descr="Schermafbeelding 2021-04-07 om 23.14.56.png"/>
          <p:cNvPicPr>
            <a:picLocks noChangeAspect="1"/>
          </p:cNvPicPr>
          <p:nvPr/>
        </p:nvPicPr>
        <p:blipFill>
          <a:blip r:embed="rId4">
            <a:extLst/>
          </a:blip>
          <a:srcRect l="4477" t="50707" r="2121" b="5340"/>
          <a:stretch>
            <a:fillRect/>
          </a:stretch>
        </p:blipFill>
        <p:spPr>
          <a:xfrm>
            <a:off x="6579163" y="6487409"/>
            <a:ext cx="2608544" cy="387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17.tif" descr="image17.tif"/>
          <p:cNvPicPr>
            <a:picLocks noChangeAspect="1"/>
          </p:cNvPicPr>
          <p:nvPr/>
        </p:nvPicPr>
        <p:blipFill>
          <a:blip r:embed="rId2">
            <a:extLst/>
          </a:blip>
          <a:srcRect l="9850" t="0" r="10517" b="0"/>
          <a:stretch>
            <a:fillRect/>
          </a:stretch>
        </p:blipFill>
        <p:spPr>
          <a:xfrm>
            <a:off x="6128860" y="2641600"/>
            <a:ext cx="3033968" cy="2133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98" name="Držíme se jednoduchých zásad"/>
          <p:cNvSpPr txBox="1"/>
          <p:nvPr/>
        </p:nvSpPr>
        <p:spPr>
          <a:xfrm>
            <a:off x="2032506" y="-8015"/>
            <a:ext cx="5078988" cy="1217819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868680">
              <a:defRPr sz="4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Držíme se jednoduchých zásad</a:t>
            </a:r>
          </a:p>
        </p:txBody>
      </p:sp>
      <p:pic>
        <p:nvPicPr>
          <p:cNvPr id="199" name="BF_Logo_Int.pdf" descr="BF_Logo_Int.pdf"/>
          <p:cNvPicPr>
            <a:picLocks noChangeAspect="1"/>
          </p:cNvPicPr>
          <p:nvPr/>
        </p:nvPicPr>
        <p:blipFill>
          <a:blip r:embed="rId3">
            <a:extLst/>
          </a:blip>
          <a:srcRect l="0" t="0" r="3710" b="0"/>
          <a:stretch>
            <a:fillRect/>
          </a:stretch>
        </p:blipFill>
        <p:spPr>
          <a:xfrm>
            <a:off x="3358157" y="5463871"/>
            <a:ext cx="2427849" cy="1784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13306-fruits-et-legumes-cote-bebe.jpg" descr="13306-fruits-et-legumes-cote-beb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4288" y="2632868"/>
            <a:ext cx="2868085" cy="21510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2"/>
      <p:bldP build="whole" bldLvl="1" animBg="1" rev="0" advAuto="0" spid="2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20.tif" descr="image20.tif"/>
          <p:cNvPicPr>
            <a:picLocks noChangeAspect="1"/>
          </p:cNvPicPr>
          <p:nvPr/>
        </p:nvPicPr>
        <p:blipFill>
          <a:blip r:embed="rId2">
            <a:extLst/>
          </a:blip>
          <a:srcRect l="0" t="0" r="0" b="39019"/>
          <a:stretch>
            <a:fillRect/>
          </a:stretch>
        </p:blipFill>
        <p:spPr>
          <a:xfrm>
            <a:off x="20921" y="4495719"/>
            <a:ext cx="2927222" cy="23831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203" name="image19.tif" descr="image1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2235975" y="1135811"/>
            <a:ext cx="4672050" cy="28650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204" name="image18.tif" descr="image18.tif"/>
          <p:cNvPicPr>
            <a:picLocks noChangeAspect="1"/>
          </p:cNvPicPr>
          <p:nvPr/>
        </p:nvPicPr>
        <p:blipFill>
          <a:blip r:embed="rId4">
            <a:extLst/>
          </a:blip>
          <a:srcRect l="4923" t="0" r="20623" b="0"/>
          <a:stretch>
            <a:fillRect/>
          </a:stretch>
        </p:blipFill>
        <p:spPr>
          <a:xfrm>
            <a:off x="6113347" y="4495719"/>
            <a:ext cx="3031078" cy="23898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205" name="2,5 hodiny"/>
          <p:cNvSpPr txBox="1"/>
          <p:nvPr/>
        </p:nvSpPr>
        <p:spPr>
          <a:xfrm>
            <a:off x="-360098" y="3241385"/>
            <a:ext cx="1863168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marL="502919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2,5 </a:t>
            </a:r>
            <a:r>
              <a:t>hodiny</a:t>
            </a:r>
          </a:p>
        </p:txBody>
      </p:sp>
      <p:sp>
        <p:nvSpPr>
          <p:cNvPr id="206" name="2,5 hodiny"/>
          <p:cNvSpPr txBox="1"/>
          <p:nvPr/>
        </p:nvSpPr>
        <p:spPr>
          <a:xfrm>
            <a:off x="3653039" y="4928458"/>
            <a:ext cx="1755541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228600"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2,5 </a:t>
            </a:r>
            <a:r>
              <a:t>hodiny</a:t>
            </a:r>
          </a:p>
        </p:txBody>
      </p:sp>
      <p:sp>
        <p:nvSpPr>
          <p:cNvPr id="207" name="Metabolismus jako vlak"/>
          <p:cNvSpPr txBox="1"/>
          <p:nvPr/>
        </p:nvSpPr>
        <p:spPr>
          <a:xfrm>
            <a:off x="-21521" y="-5724"/>
            <a:ext cx="9187042" cy="646320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868680">
              <a:defRPr sz="4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Metabolismus jako vlak</a:t>
            </a:r>
          </a:p>
        </p:txBody>
      </p:sp>
      <p:pic>
        <p:nvPicPr>
          <p:cNvPr id="208" name="BF_Logo_Int.pdf" descr="BF_Logo_Int.pdf"/>
          <p:cNvPicPr>
            <a:picLocks noChangeAspect="1"/>
          </p:cNvPicPr>
          <p:nvPr/>
        </p:nvPicPr>
        <p:blipFill>
          <a:blip r:embed="rId5">
            <a:extLst/>
          </a:blip>
          <a:srcRect l="0" t="0" r="3710" b="0"/>
          <a:stretch>
            <a:fillRect/>
          </a:stretch>
        </p:blipFill>
        <p:spPr>
          <a:xfrm>
            <a:off x="3358157" y="5463871"/>
            <a:ext cx="2427849" cy="1784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  <p:bldP build="whole" bldLvl="1" animBg="1" rev="0" advAuto="0" spid="206" grpId="3"/>
      <p:bldP build="whole" bldLvl="1" animBg="1" rev="0" advAuto="0" spid="205" grpId="2"/>
      <p:bldP build="whole" bldLvl="1" animBg="1" rev="0" advAuto="0" spid="204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21.tif" descr="image2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8509" y="171499"/>
            <a:ext cx="3035302" cy="267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17.tif" descr="image17.tif"/>
          <p:cNvPicPr>
            <a:picLocks noChangeAspect="1"/>
          </p:cNvPicPr>
          <p:nvPr/>
        </p:nvPicPr>
        <p:blipFill>
          <a:blip r:embed="rId3">
            <a:extLst/>
          </a:blip>
          <a:srcRect l="2071" t="7738" r="250" b="14165"/>
          <a:stretch>
            <a:fillRect/>
          </a:stretch>
        </p:blipFill>
        <p:spPr>
          <a:xfrm>
            <a:off x="5550097" y="2841919"/>
            <a:ext cx="3032168" cy="1357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22.jpeg" descr="image22.jpeg"/>
          <p:cNvPicPr>
            <a:picLocks noChangeAspect="1"/>
          </p:cNvPicPr>
          <p:nvPr/>
        </p:nvPicPr>
        <p:blipFill>
          <a:blip r:embed="rId4">
            <a:extLst/>
          </a:blip>
          <a:srcRect l="0" t="24445" r="0" b="24445"/>
          <a:stretch>
            <a:fillRect/>
          </a:stretch>
        </p:blipFill>
        <p:spPr>
          <a:xfrm>
            <a:off x="5553733" y="4155750"/>
            <a:ext cx="3024857" cy="154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Prioritou je jíst každé 2,5 hodiny"/>
          <p:cNvSpPr txBox="1"/>
          <p:nvPr/>
        </p:nvSpPr>
        <p:spPr>
          <a:xfrm>
            <a:off x="-2071" y="350834"/>
            <a:ext cx="3784408" cy="1152242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228600">
              <a:lnSpc>
                <a:spcPct val="150000"/>
              </a:lnSpc>
              <a:spcBef>
                <a:spcPts val="400"/>
              </a:spcBef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Prioritou je jíst každé 2,5 hodiny</a:t>
            </a:r>
          </a:p>
        </p:txBody>
      </p:sp>
      <p:sp>
        <p:nvSpPr>
          <p:cNvPr id="214" name="07.00 snídaně"/>
          <p:cNvSpPr txBox="1"/>
          <p:nvPr/>
        </p:nvSpPr>
        <p:spPr>
          <a:xfrm>
            <a:off x="357193" y="2320430"/>
            <a:ext cx="2332894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marL="502919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07.00 </a:t>
            </a:r>
            <a:r>
              <a:rPr sz="2100"/>
              <a:t>snídaně</a:t>
            </a:r>
          </a:p>
        </p:txBody>
      </p:sp>
      <p:sp>
        <p:nvSpPr>
          <p:cNvPr id="215" name="09.30 svačina"/>
          <p:cNvSpPr txBox="1"/>
          <p:nvPr/>
        </p:nvSpPr>
        <p:spPr>
          <a:xfrm>
            <a:off x="344199" y="2916304"/>
            <a:ext cx="2315853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marL="502919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09.30 </a:t>
            </a:r>
            <a:r>
              <a:rPr b="1"/>
              <a:t>svačina</a:t>
            </a:r>
          </a:p>
        </p:txBody>
      </p:sp>
      <p:sp>
        <p:nvSpPr>
          <p:cNvPr id="216" name="12.00 oběd"/>
          <p:cNvSpPr txBox="1"/>
          <p:nvPr/>
        </p:nvSpPr>
        <p:spPr>
          <a:xfrm>
            <a:off x="338029" y="3499896"/>
            <a:ext cx="3299533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marL="502919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12.00 </a:t>
            </a:r>
            <a:r>
              <a:rPr sz="2100"/>
              <a:t>oběd</a:t>
            </a:r>
          </a:p>
        </p:txBody>
      </p:sp>
      <p:sp>
        <p:nvSpPr>
          <p:cNvPr id="217" name="14:30 svačina"/>
          <p:cNvSpPr txBox="1"/>
          <p:nvPr/>
        </p:nvSpPr>
        <p:spPr>
          <a:xfrm>
            <a:off x="337192" y="4095772"/>
            <a:ext cx="3105882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marL="502919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14:30 </a:t>
            </a:r>
            <a:r>
              <a:rPr b="1"/>
              <a:t>svačina</a:t>
            </a:r>
          </a:p>
        </p:txBody>
      </p:sp>
      <p:sp>
        <p:nvSpPr>
          <p:cNvPr id="218" name="17.00 večeře"/>
          <p:cNvSpPr txBox="1"/>
          <p:nvPr/>
        </p:nvSpPr>
        <p:spPr>
          <a:xfrm>
            <a:off x="352100" y="4679362"/>
            <a:ext cx="2184308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marL="502919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17.00 </a:t>
            </a:r>
            <a:r>
              <a:rPr sz="2100"/>
              <a:t>večeře</a:t>
            </a:r>
          </a:p>
        </p:txBody>
      </p:sp>
      <p:pic>
        <p:nvPicPr>
          <p:cNvPr id="219" name="BF_Logo_Int.pdf" descr="BF_Logo_Int.pdf"/>
          <p:cNvPicPr>
            <a:picLocks noChangeAspect="1"/>
          </p:cNvPicPr>
          <p:nvPr/>
        </p:nvPicPr>
        <p:blipFill>
          <a:blip r:embed="rId5">
            <a:extLst/>
          </a:blip>
          <a:srcRect l="0" t="0" r="3710" b="0"/>
          <a:stretch>
            <a:fillRect/>
          </a:stretch>
        </p:blipFill>
        <p:spPr>
          <a:xfrm>
            <a:off x="3358157" y="5463871"/>
            <a:ext cx="2427849" cy="1784753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19:30 svačina"/>
          <p:cNvSpPr txBox="1"/>
          <p:nvPr/>
        </p:nvSpPr>
        <p:spPr>
          <a:xfrm>
            <a:off x="337193" y="5275239"/>
            <a:ext cx="3105881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marL="502919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 19:30 </a:t>
            </a:r>
            <a:r>
              <a:rPr b="1"/>
              <a:t>svačina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4"/>
      <p:bldP build="whole" bldLvl="1" animBg="1" rev="0" advAuto="0" spid="215" grpId="2"/>
      <p:bldP build="whole" bldLvl="1" animBg="1" rev="0" advAuto="0" spid="218" grpId="8"/>
      <p:bldP build="whole" bldLvl="1" animBg="1" rev="0" advAuto="0" spid="216" grpId="6"/>
      <p:bldP build="whole" bldLvl="1" animBg="1" rev="0" advAuto="0" spid="220" grpId="9"/>
      <p:bldP build="whole" bldLvl="1" animBg="1" rev="0" advAuto="0" spid="212" grpId="5"/>
      <p:bldP build="whole" bldLvl="1" animBg="1" rev="0" advAuto="0" spid="214" grpId="1"/>
      <p:bldP build="whole" bldLvl="1" animBg="1" rev="0" advAuto="0" spid="217" grpId="7"/>
      <p:bldP build="whole" bldLvl="1" animBg="1" rev="0" advAuto="0" spid="210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2,5 hod"/>
          <p:cNvSpPr txBox="1"/>
          <p:nvPr/>
        </p:nvSpPr>
        <p:spPr>
          <a:xfrm>
            <a:off x="2817598" y="924647"/>
            <a:ext cx="989299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2,5 hod</a:t>
            </a:r>
          </a:p>
        </p:txBody>
      </p:sp>
      <p:sp>
        <p:nvSpPr>
          <p:cNvPr id="223" name="Celková efektivita"/>
          <p:cNvSpPr txBox="1"/>
          <p:nvPr/>
        </p:nvSpPr>
        <p:spPr>
          <a:xfrm>
            <a:off x="-140196" y="3761371"/>
            <a:ext cx="2932219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indent="320040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Font typeface="Wingdings"/>
              <a:defRPr b="1"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Celková efektivita       </a:t>
            </a:r>
          </a:p>
        </p:txBody>
      </p:sp>
      <p:sp>
        <p:nvSpPr>
          <p:cNvPr id="224" name="0,5"/>
          <p:cNvSpPr txBox="1"/>
          <p:nvPr/>
        </p:nvSpPr>
        <p:spPr>
          <a:xfrm>
            <a:off x="2817598" y="1404902"/>
            <a:ext cx="457234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0,5</a:t>
            </a:r>
          </a:p>
        </p:txBody>
      </p:sp>
      <p:sp>
        <p:nvSpPr>
          <p:cNvPr id="225" name="0,5"/>
          <p:cNvSpPr txBox="1"/>
          <p:nvPr/>
        </p:nvSpPr>
        <p:spPr>
          <a:xfrm>
            <a:off x="2817598" y="2289840"/>
            <a:ext cx="457234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0,5</a:t>
            </a:r>
          </a:p>
        </p:txBody>
      </p:sp>
      <p:sp>
        <p:nvSpPr>
          <p:cNvPr id="226" name="0,5"/>
          <p:cNvSpPr txBox="1"/>
          <p:nvPr/>
        </p:nvSpPr>
        <p:spPr>
          <a:xfrm>
            <a:off x="2817598" y="3241385"/>
            <a:ext cx="457234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50000"/>
              </a:lnSpc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0,5</a:t>
            </a:r>
          </a:p>
        </p:txBody>
      </p:sp>
      <p:sp>
        <p:nvSpPr>
          <p:cNvPr id="227" name="2,5 hod"/>
          <p:cNvSpPr txBox="1"/>
          <p:nvPr/>
        </p:nvSpPr>
        <p:spPr>
          <a:xfrm>
            <a:off x="2817598" y="2770751"/>
            <a:ext cx="1125557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2,5 hod</a:t>
            </a:r>
          </a:p>
        </p:txBody>
      </p:sp>
      <p:sp>
        <p:nvSpPr>
          <p:cNvPr id="228" name="2,5 hod"/>
          <p:cNvSpPr txBox="1"/>
          <p:nvPr/>
        </p:nvSpPr>
        <p:spPr>
          <a:xfrm>
            <a:off x="2817598" y="1847369"/>
            <a:ext cx="1125557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spcBef>
                <a:spcPts val="4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2,5 hod</a:t>
            </a:r>
          </a:p>
        </p:txBody>
      </p:sp>
      <p:sp>
        <p:nvSpPr>
          <p:cNvPr id="229" name="Každý den každých 2,5 hodiny"/>
          <p:cNvSpPr txBox="1"/>
          <p:nvPr/>
        </p:nvSpPr>
        <p:spPr>
          <a:xfrm>
            <a:off x="349192" y="377153"/>
            <a:ext cx="3844562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50000"/>
              </a:lnSpc>
              <a:spcBef>
                <a:spcPts val="400"/>
              </a:spcBef>
              <a:defRPr b="1"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Každý den každých 2,5 hodiny</a:t>
            </a:r>
          </a:p>
        </p:txBody>
      </p:sp>
      <p:pic>
        <p:nvPicPr>
          <p:cNvPr id="230" name="9BB46CA7-7183-4986-BE03-62A27B571B3B-L0-001.jpeg" descr="9BB46CA7-7183-4986-BE03-62A27B571B3B-L0-001.jpeg"/>
          <p:cNvPicPr>
            <a:picLocks noChangeAspect="1"/>
          </p:cNvPicPr>
          <p:nvPr/>
        </p:nvPicPr>
        <p:blipFill>
          <a:blip r:embed="rId2">
            <a:extLst/>
          </a:blip>
          <a:srcRect l="0" t="16229" r="0" b="4259"/>
          <a:stretch>
            <a:fillRect/>
          </a:stretch>
        </p:blipFill>
        <p:spPr>
          <a:xfrm>
            <a:off x="4992254" y="960834"/>
            <a:ext cx="4172458" cy="5900806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Jídelníček"/>
          <p:cNvSpPr txBox="1"/>
          <p:nvPr/>
        </p:nvSpPr>
        <p:spPr>
          <a:xfrm>
            <a:off x="5002112" y="152708"/>
            <a:ext cx="4152632" cy="646319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868680">
              <a:defRPr sz="4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Jídelníček</a:t>
            </a:r>
          </a:p>
        </p:txBody>
      </p:sp>
      <p:sp>
        <p:nvSpPr>
          <p:cNvPr id="232" name="+ 2 hod"/>
          <p:cNvSpPr txBox="1"/>
          <p:nvPr/>
        </p:nvSpPr>
        <p:spPr>
          <a:xfrm>
            <a:off x="3535881" y="1404902"/>
            <a:ext cx="1000332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 </a:t>
            </a:r>
            <a:r>
              <a:rPr b="1"/>
              <a:t>2 hod</a:t>
            </a:r>
          </a:p>
        </p:txBody>
      </p:sp>
      <p:sp>
        <p:nvSpPr>
          <p:cNvPr id="233" name="+ 2 hod"/>
          <p:cNvSpPr txBox="1"/>
          <p:nvPr/>
        </p:nvSpPr>
        <p:spPr>
          <a:xfrm>
            <a:off x="3535881" y="2280725"/>
            <a:ext cx="1000332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 </a:t>
            </a:r>
            <a:r>
              <a:rPr b="1"/>
              <a:t>2 hod</a:t>
            </a:r>
          </a:p>
        </p:txBody>
      </p:sp>
      <p:sp>
        <p:nvSpPr>
          <p:cNvPr id="234" name="+ 2 hod"/>
          <p:cNvSpPr txBox="1"/>
          <p:nvPr/>
        </p:nvSpPr>
        <p:spPr>
          <a:xfrm>
            <a:off x="3535032" y="3218356"/>
            <a:ext cx="998787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 </a:t>
            </a:r>
            <a:r>
              <a:rPr b="1"/>
              <a:t>2 hod</a:t>
            </a:r>
          </a:p>
        </p:txBody>
      </p:sp>
      <p:pic>
        <p:nvPicPr>
          <p:cNvPr id="235" name="image20.tif" descr="image20.tif"/>
          <p:cNvPicPr>
            <a:picLocks noChangeAspect="1"/>
          </p:cNvPicPr>
          <p:nvPr/>
        </p:nvPicPr>
        <p:blipFill>
          <a:blip r:embed="rId3">
            <a:extLst/>
          </a:blip>
          <a:srcRect l="0" t="0" r="16852" b="39019"/>
          <a:stretch>
            <a:fillRect/>
          </a:stretch>
        </p:blipFill>
        <p:spPr>
          <a:xfrm>
            <a:off x="-7505" y="4496675"/>
            <a:ext cx="2433907" cy="238311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236" name="image18.tif" descr="image18.tif"/>
          <p:cNvPicPr>
            <a:picLocks noChangeAspect="1"/>
          </p:cNvPicPr>
          <p:nvPr/>
        </p:nvPicPr>
        <p:blipFill>
          <a:blip r:embed="rId4">
            <a:extLst/>
          </a:blip>
          <a:srcRect l="20623" t="0" r="20623" b="0"/>
          <a:stretch>
            <a:fillRect/>
          </a:stretch>
        </p:blipFill>
        <p:spPr>
          <a:xfrm>
            <a:off x="2513409" y="4493302"/>
            <a:ext cx="2391894" cy="23898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237" name="Lijn"/>
          <p:cNvSpPr/>
          <p:nvPr/>
        </p:nvSpPr>
        <p:spPr>
          <a:xfrm>
            <a:off x="475495" y="3619579"/>
            <a:ext cx="4152633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8" name="BF_Logo_Int.pdf" descr="BF_Logo_Int.pdf"/>
          <p:cNvPicPr>
            <a:picLocks noChangeAspect="1"/>
          </p:cNvPicPr>
          <p:nvPr/>
        </p:nvPicPr>
        <p:blipFill>
          <a:blip r:embed="rId5">
            <a:extLst/>
          </a:blip>
          <a:srcRect l="0" t="0" r="3710" b="0"/>
          <a:stretch>
            <a:fillRect/>
          </a:stretch>
        </p:blipFill>
        <p:spPr>
          <a:xfrm>
            <a:off x="5864585" y="5438471"/>
            <a:ext cx="2427849" cy="1784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18.tif" descr="image18.tif"/>
          <p:cNvPicPr>
            <a:picLocks noChangeAspect="1"/>
          </p:cNvPicPr>
          <p:nvPr/>
        </p:nvPicPr>
        <p:blipFill>
          <a:blip r:embed="rId4">
            <a:extLst/>
          </a:blip>
          <a:srcRect l="20623" t="0" r="20623" b="0"/>
          <a:stretch>
            <a:fillRect/>
          </a:stretch>
        </p:blipFill>
        <p:spPr>
          <a:xfrm>
            <a:off x="2513409" y="4493302"/>
            <a:ext cx="2391894" cy="23898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240" name="07.00 snídaně 09.30 svačina 12.00 oběd 14:30 svačina…"/>
          <p:cNvSpPr txBox="1"/>
          <p:nvPr/>
        </p:nvSpPr>
        <p:spPr>
          <a:xfrm>
            <a:off x="-92436" y="921190"/>
            <a:ext cx="2391967" cy="2671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marL="502919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07.00 </a:t>
            </a:r>
            <a:r>
              <a:rPr sz="2100"/>
              <a:t>snídaně</a:t>
            </a:r>
            <a:br>
              <a:rPr sz="2100"/>
            </a:br>
            <a:r>
              <a:t>09.30 </a:t>
            </a:r>
            <a:r>
              <a:rPr b="1"/>
              <a:t>svačina</a:t>
            </a:r>
            <a:br>
              <a:rPr sz="2100"/>
            </a:br>
            <a:r>
              <a:t>12.00 </a:t>
            </a:r>
            <a:r>
              <a:rPr sz="2100"/>
              <a:t>oběd</a:t>
            </a:r>
            <a:br>
              <a:rPr sz="2100"/>
            </a:br>
            <a:r>
              <a:t>14:30 </a:t>
            </a:r>
            <a:r>
              <a:rPr b="1"/>
              <a:t>svačina</a:t>
            </a:r>
          </a:p>
          <a:p>
            <a:pPr lvl="1" marL="502919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17.00 </a:t>
            </a:r>
            <a:r>
              <a:rPr sz="2100"/>
              <a:t>večeře</a:t>
            </a:r>
            <a:r>
              <a:t> 19:30 </a:t>
            </a:r>
            <a:r>
              <a:rPr b="1"/>
              <a:t>svačina</a:t>
            </a:r>
          </a:p>
        </p:txBody>
      </p:sp>
      <p:sp>
        <p:nvSpPr>
          <p:cNvPr id="241" name="+ 6 hod"/>
          <p:cNvSpPr txBox="1"/>
          <p:nvPr/>
        </p:nvSpPr>
        <p:spPr>
          <a:xfrm>
            <a:off x="3356080" y="3728678"/>
            <a:ext cx="1262826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Font typeface="Wingdings"/>
              <a:defRPr b="1"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+ 6 hod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afterEffect" presetSubtype="0" presetID="1" grpId="14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presetClass="entr" nodeType="afterEffect" presetSubtype="0" presetID="1" grpId="15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Class="entr" nodeType="afterEffect" presetSubtype="4" presetID="22" grpId="1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9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"/>
                            </p:stCondLst>
                            <p:childTnLst>
                              <p:par>
                                <p:cTn id="61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8"/>
      <p:bldP build="whole" bldLvl="1" animBg="1" rev="0" advAuto="0" spid="226" grpId="10"/>
      <p:bldP build="whole" bldLvl="1" animBg="1" rev="0" advAuto="0" spid="223" grpId="12"/>
      <p:bldP build="whole" bldLvl="1" animBg="1" rev="0" advAuto="0" spid="240" grpId="2"/>
      <p:bldP build="whole" bldLvl="1" animBg="1" rev="0" advAuto="0" spid="227" grpId="9"/>
      <p:bldP build="whole" bldLvl="1" animBg="1" rev="0" advAuto="0" spid="236" grpId="6"/>
      <p:bldP build="whole" bldLvl="1" animBg="1" rev="0" advAuto="0" spid="241" grpId="17"/>
      <p:bldP build="whole" bldLvl="1" animBg="1" rev="0" advAuto="0" spid="237" grpId="11"/>
      <p:bldP build="whole" bldLvl="1" animBg="1" rev="0" advAuto="0" spid="222" grpId="3"/>
      <p:bldP build="whole" bldLvl="1" animBg="1" rev="0" advAuto="0" spid="232" grpId="13"/>
      <p:bldP build="whole" bldLvl="1" animBg="1" rev="0" advAuto="0" spid="229" grpId="1"/>
      <p:bldP build="whole" bldLvl="1" animBg="1" rev="0" advAuto="0" spid="228" grpId="7"/>
      <p:bldP build="whole" bldLvl="1" animBg="1" rev="0" advAuto="0" spid="239" grpId="16"/>
      <p:bldP build="whole" bldLvl="1" animBg="1" rev="0" advAuto="0" spid="234" grpId="15"/>
      <p:bldP build="whole" bldLvl="1" animBg="1" rev="0" advAuto="0" spid="224" grpId="5"/>
      <p:bldP build="whole" bldLvl="1" animBg="1" rev="0" advAuto="0" spid="235" grpId="4"/>
      <p:bldP build="whole" bldLvl="1" animBg="1" rev="0" advAuto="0" spid="233" grpId="1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Vypít 2 litry vody každý den, Tip: 4 malé láhve 0,5l"/>
          <p:cNvSpPr txBox="1"/>
          <p:nvPr/>
        </p:nvSpPr>
        <p:spPr>
          <a:xfrm>
            <a:off x="804226" y="3307777"/>
            <a:ext cx="7088438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28600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Vypít 2 litry vody každý den, Tip: 4 malé láhve 0,5l</a:t>
            </a:r>
          </a:p>
        </p:txBody>
      </p:sp>
      <p:sp>
        <p:nvSpPr>
          <p:cNvPr id="244" name="Svačiny jsou stejně důležité jako snídaně, oběd, večeře"/>
          <p:cNvSpPr txBox="1"/>
          <p:nvPr/>
        </p:nvSpPr>
        <p:spPr>
          <a:xfrm>
            <a:off x="823791" y="3920644"/>
            <a:ext cx="8287120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28600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Svačiny jsou stejně důležité jako snídaně, oběd, večeře</a:t>
            </a:r>
          </a:p>
        </p:txBody>
      </p:sp>
      <p:sp>
        <p:nvSpPr>
          <p:cNvPr id="245" name="Spíte 7 hodin denně? Spěte 8h = 1 noc týdně navíc"/>
          <p:cNvSpPr txBox="1"/>
          <p:nvPr/>
        </p:nvSpPr>
        <p:spPr>
          <a:xfrm>
            <a:off x="828462" y="4533511"/>
            <a:ext cx="7369808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28600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Spíte 7 hodin denně? Spěte 8h = 1 noc týdně navíc</a:t>
            </a:r>
          </a:p>
        </p:txBody>
      </p:sp>
      <p:sp>
        <p:nvSpPr>
          <p:cNvPr id="246" name="Měřit se 1x týdně v klubu (ne doma)"/>
          <p:cNvSpPr txBox="1"/>
          <p:nvPr/>
        </p:nvSpPr>
        <p:spPr>
          <a:xfrm>
            <a:off x="815987" y="2694910"/>
            <a:ext cx="4440891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228600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Měřit se 1x týdně v klubu (ne doma)</a:t>
            </a:r>
          </a:p>
        </p:txBody>
      </p:sp>
      <p:sp>
        <p:nvSpPr>
          <p:cNvPr id="247" name="Nakupovat 1x týdně po jídle"/>
          <p:cNvSpPr txBox="1"/>
          <p:nvPr/>
        </p:nvSpPr>
        <p:spPr>
          <a:xfrm>
            <a:off x="840226" y="2072832"/>
            <a:ext cx="4415566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228600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Nakupovat 1x týdně po jídle</a:t>
            </a:r>
          </a:p>
        </p:txBody>
      </p:sp>
      <p:pic>
        <p:nvPicPr>
          <p:cNvPr id="248" name="BF_Logo_Int.pdf" descr="BF_Logo_Int.pdf"/>
          <p:cNvPicPr>
            <a:picLocks noChangeAspect="1"/>
          </p:cNvPicPr>
          <p:nvPr/>
        </p:nvPicPr>
        <p:blipFill>
          <a:blip r:embed="rId2">
            <a:extLst/>
          </a:blip>
          <a:srcRect l="0" t="0" r="3710" b="0"/>
          <a:stretch>
            <a:fillRect/>
          </a:stretch>
        </p:blipFill>
        <p:spPr>
          <a:xfrm>
            <a:off x="3358157" y="5463871"/>
            <a:ext cx="2427849" cy="1784753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IPY"/>
          <p:cNvSpPr txBox="1"/>
          <p:nvPr/>
        </p:nvSpPr>
        <p:spPr>
          <a:xfrm>
            <a:off x="1182" y="531370"/>
            <a:ext cx="2703398" cy="681745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>
              <a:defRPr sz="4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TIPY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5"/>
      <p:bldP build="whole" bldLvl="1" animBg="1" rev="0" advAuto="0" spid="246" grpId="2"/>
      <p:bldP build="whole" bldLvl="1" animBg="1" rev="0" advAuto="0" spid="247" grpId="1"/>
      <p:bldP build="whole" bldLvl="1" animBg="1" rev="0" advAuto="0" spid="243" grpId="3"/>
      <p:bldP build="whole" bldLvl="1" animBg="1" rev="0" advAuto="0" spid="244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4500"/>
          <p:cNvSpPr txBox="1"/>
          <p:nvPr/>
        </p:nvSpPr>
        <p:spPr>
          <a:xfrm>
            <a:off x="5328944" y="3237551"/>
            <a:ext cx="910608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400"/>
              </a:spcBef>
              <a:defRPr sz="26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 strike="sngStrike"/>
              <a:t>4500</a:t>
            </a:r>
          </a:p>
        </p:txBody>
      </p:sp>
      <p:sp>
        <p:nvSpPr>
          <p:cNvPr id="252" name="12 týdnů"/>
          <p:cNvSpPr txBox="1"/>
          <p:nvPr/>
        </p:nvSpPr>
        <p:spPr>
          <a:xfrm>
            <a:off x="5261745" y="2298642"/>
            <a:ext cx="1045005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4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12 týdnů</a:t>
            </a:r>
          </a:p>
        </p:txBody>
      </p:sp>
      <p:sp>
        <p:nvSpPr>
          <p:cNvPr id="253" name="Měsíc zdarma"/>
          <p:cNvSpPr txBox="1"/>
          <p:nvPr/>
        </p:nvSpPr>
        <p:spPr>
          <a:xfrm>
            <a:off x="6494064" y="3774956"/>
            <a:ext cx="1217263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2">
              <a:spcBef>
                <a:spcPts val="400"/>
              </a:spcBef>
              <a:defRPr sz="15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Měsíc zdarma</a:t>
            </a:r>
          </a:p>
        </p:txBody>
      </p:sp>
      <p:sp>
        <p:nvSpPr>
          <p:cNvPr id="254" name="1500"/>
          <p:cNvSpPr txBox="1"/>
          <p:nvPr/>
        </p:nvSpPr>
        <p:spPr>
          <a:xfrm>
            <a:off x="3084288" y="3237551"/>
            <a:ext cx="819276" cy="38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400"/>
              </a:spcBef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1500</a:t>
            </a:r>
          </a:p>
        </p:txBody>
      </p:sp>
      <p:sp>
        <p:nvSpPr>
          <p:cNvPr id="255" name="4 týdny"/>
          <p:cNvSpPr txBox="1"/>
          <p:nvPr/>
        </p:nvSpPr>
        <p:spPr>
          <a:xfrm>
            <a:off x="2997232" y="2252923"/>
            <a:ext cx="993387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400"/>
              </a:spcBef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 týdny</a:t>
            </a:r>
          </a:p>
        </p:txBody>
      </p:sp>
      <p:sp>
        <p:nvSpPr>
          <p:cNvPr id="256" name="Lijn"/>
          <p:cNvSpPr/>
          <p:nvPr/>
        </p:nvSpPr>
        <p:spPr>
          <a:xfrm>
            <a:off x="2648814" y="2843950"/>
            <a:ext cx="3846373" cy="1"/>
          </a:xfrm>
          <a:prstGeom prst="line">
            <a:avLst/>
          </a:prstGeom>
          <a:ln w="25400">
            <a:solidFill>
              <a:srgbClr val="E95113"/>
            </a:solidFill>
          </a:ln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7" name="Lijn"/>
          <p:cNvSpPr/>
          <p:nvPr/>
        </p:nvSpPr>
        <p:spPr>
          <a:xfrm flipV="1">
            <a:off x="4572000" y="2099310"/>
            <a:ext cx="0" cy="2659379"/>
          </a:xfrm>
          <a:prstGeom prst="line">
            <a:avLst/>
          </a:prstGeom>
          <a:ln w="25400">
            <a:solidFill>
              <a:srgbClr val="E95113"/>
            </a:solidFill>
          </a:ln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ŽIVOTNÍ STYL"/>
          <p:cNvSpPr txBox="1"/>
          <p:nvPr/>
        </p:nvSpPr>
        <p:spPr>
          <a:xfrm>
            <a:off x="6440082" y="531370"/>
            <a:ext cx="2703398" cy="681745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694944">
              <a:defRPr sz="304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ŽIVOTNÍ STYL</a:t>
            </a:r>
          </a:p>
        </p:txBody>
      </p:sp>
      <p:pic>
        <p:nvPicPr>
          <p:cNvPr id="259" name="BF_Logo_Int.pdf" descr="BF_Logo_Int.pdf"/>
          <p:cNvPicPr>
            <a:picLocks noChangeAspect="1"/>
          </p:cNvPicPr>
          <p:nvPr/>
        </p:nvPicPr>
        <p:blipFill>
          <a:blip r:embed="rId2">
            <a:extLst/>
          </a:blip>
          <a:srcRect l="0" t="0" r="3710" b="0"/>
          <a:stretch>
            <a:fillRect/>
          </a:stretch>
        </p:blipFill>
        <p:spPr>
          <a:xfrm>
            <a:off x="3358157" y="5463871"/>
            <a:ext cx="2427849" cy="1784753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3000"/>
          <p:cNvSpPr txBox="1"/>
          <p:nvPr/>
        </p:nvSpPr>
        <p:spPr>
          <a:xfrm>
            <a:off x="5328944" y="3688341"/>
            <a:ext cx="910608" cy="3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400"/>
              </a:spcBef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3000</a:t>
            </a:r>
          </a:p>
        </p:txBody>
      </p:sp>
      <p:sp>
        <p:nvSpPr>
          <p:cNvPr id="261" name="ZÁKLAD"/>
          <p:cNvSpPr txBox="1"/>
          <p:nvPr/>
        </p:nvSpPr>
        <p:spPr>
          <a:xfrm>
            <a:off x="1182" y="531370"/>
            <a:ext cx="2703398" cy="681745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>
              <a:defRPr sz="3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ZÁKLAD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5"/>
      <p:bldP build="whole" bldLvl="1" animBg="1" rev="0" advAuto="0" spid="255" grpId="1"/>
      <p:bldP build="whole" bldLvl="1" animBg="1" rev="0" advAuto="0" spid="251" grpId="4"/>
      <p:bldP build="whole" bldLvl="1" animBg="1" rev="0" advAuto="0" spid="254" grpId="2"/>
      <p:bldP build="whole" bldLvl="1" animBg="1" rev="0" advAuto="0" spid="260" grpId="6"/>
      <p:bldP build="whole" bldLvl="1" animBg="1" rev="0" advAuto="0" spid="25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stockphoto-1173293045-640x640.jpg" descr="istockphoto-1173293045-640x640.jpg"/>
          <p:cNvPicPr>
            <a:picLocks noChangeAspect="1"/>
          </p:cNvPicPr>
          <p:nvPr/>
        </p:nvPicPr>
        <p:blipFill>
          <a:blip r:embed="rId2">
            <a:extLst/>
          </a:blip>
          <a:srcRect l="17035" t="0" r="0" b="10148"/>
          <a:stretch>
            <a:fillRect/>
          </a:stretch>
        </p:blipFill>
        <p:spPr>
          <a:xfrm>
            <a:off x="2679910" y="2526815"/>
            <a:ext cx="3504624" cy="21349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49" name="Proč si naše tělo ukládá zásoby"/>
          <p:cNvSpPr txBox="1"/>
          <p:nvPr/>
        </p:nvSpPr>
        <p:spPr>
          <a:xfrm>
            <a:off x="-10743" y="317808"/>
            <a:ext cx="3875217" cy="1217819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868680">
              <a:defRPr sz="4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Proč si naše tělo ukládá zásoby</a:t>
            </a:r>
          </a:p>
        </p:txBody>
      </p:sp>
      <p:pic>
        <p:nvPicPr>
          <p:cNvPr id="150" name="Cave.jpeg" descr="Cave.jpeg"/>
          <p:cNvPicPr>
            <a:picLocks noChangeAspect="1"/>
          </p:cNvPicPr>
          <p:nvPr/>
        </p:nvPicPr>
        <p:blipFill>
          <a:blip r:embed="rId3">
            <a:extLst/>
          </a:blip>
          <a:srcRect l="0" t="5135" r="0" b="0"/>
          <a:stretch>
            <a:fillRect/>
          </a:stretch>
        </p:blipFill>
        <p:spPr>
          <a:xfrm>
            <a:off x="2678421" y="4648368"/>
            <a:ext cx="3479801" cy="22167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51" name="image15.tif" descr="image15.tif"/>
          <p:cNvPicPr>
            <a:picLocks noChangeAspect="1"/>
          </p:cNvPicPr>
          <p:nvPr/>
        </p:nvPicPr>
        <p:blipFill>
          <a:blip r:embed="rId4">
            <a:extLst/>
          </a:blip>
          <a:srcRect l="0" t="10695" r="0" b="6653"/>
          <a:stretch>
            <a:fillRect/>
          </a:stretch>
        </p:blipFill>
        <p:spPr>
          <a:xfrm>
            <a:off x="6142892" y="2527014"/>
            <a:ext cx="3009902" cy="22357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52" name="Schermafbeelding 2019-10-30 om 21.01.15.png" descr="Schermafbeelding 2019-10-30 om 21.01.15.png"/>
          <p:cNvPicPr>
            <a:picLocks noChangeAspect="1"/>
          </p:cNvPicPr>
          <p:nvPr/>
        </p:nvPicPr>
        <p:blipFill>
          <a:blip r:embed="rId5">
            <a:extLst/>
          </a:blip>
          <a:srcRect l="32189" t="0" r="298" b="0"/>
          <a:stretch>
            <a:fillRect/>
          </a:stretch>
        </p:blipFill>
        <p:spPr>
          <a:xfrm>
            <a:off x="6144213" y="4639388"/>
            <a:ext cx="3007724" cy="22350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53" name="JARO"/>
          <p:cNvSpPr txBox="1"/>
          <p:nvPr/>
        </p:nvSpPr>
        <p:spPr>
          <a:xfrm>
            <a:off x="5332538" y="4272281"/>
            <a:ext cx="713814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JARO</a:t>
            </a:r>
          </a:p>
        </p:txBody>
      </p:sp>
      <p:sp>
        <p:nvSpPr>
          <p:cNvPr id="154" name="ZIMA"/>
          <p:cNvSpPr txBox="1"/>
          <p:nvPr/>
        </p:nvSpPr>
        <p:spPr>
          <a:xfrm>
            <a:off x="8494956" y="6418581"/>
            <a:ext cx="65019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ZIMA</a:t>
            </a:r>
          </a:p>
        </p:txBody>
      </p:sp>
      <p:sp>
        <p:nvSpPr>
          <p:cNvPr id="155" name="LÉTO"/>
          <p:cNvSpPr txBox="1"/>
          <p:nvPr/>
        </p:nvSpPr>
        <p:spPr>
          <a:xfrm>
            <a:off x="8471460" y="4272281"/>
            <a:ext cx="69718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LÉTO</a:t>
            </a:r>
          </a:p>
        </p:txBody>
      </p:sp>
      <p:sp>
        <p:nvSpPr>
          <p:cNvPr id="156" name="PODZIM"/>
          <p:cNvSpPr txBox="1"/>
          <p:nvPr/>
        </p:nvSpPr>
        <p:spPr>
          <a:xfrm>
            <a:off x="5046844" y="6418581"/>
            <a:ext cx="99309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PODZIM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whole" bldLvl="1" animBg="1" rev="0" advAuto="0" spid="150" grpId="3"/>
      <p:bldP build="whole" bldLvl="1" animBg="1" rev="0" advAuto="0" spid="151" grpId="4"/>
      <p:bldP build="whole" bldLvl="1" animBg="1" rev="0" advAuto="0" spid="14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4.tif" descr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0" y="2415730"/>
            <a:ext cx="2794000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ohyb"/>
          <p:cNvSpPr txBox="1"/>
          <p:nvPr/>
        </p:nvSpPr>
        <p:spPr>
          <a:xfrm>
            <a:off x="4136352" y="2338835"/>
            <a:ext cx="871295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lnSpc>
                <a:spcPct val="150000"/>
              </a:lnSpc>
              <a:spcBef>
                <a:spcPts val="400"/>
              </a:spcBef>
              <a:defRPr b="1"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Pohyb</a:t>
            </a:r>
          </a:p>
        </p:txBody>
      </p:sp>
      <p:sp>
        <p:nvSpPr>
          <p:cNvPr id="160" name="Odpočinek"/>
          <p:cNvSpPr txBox="1"/>
          <p:nvPr/>
        </p:nvSpPr>
        <p:spPr>
          <a:xfrm>
            <a:off x="1621140" y="4833084"/>
            <a:ext cx="2002494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marL="228600" indent="-182879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▪"/>
              <a:defRPr b="1"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Odpočinek</a:t>
            </a:r>
          </a:p>
        </p:txBody>
      </p:sp>
      <p:pic>
        <p:nvPicPr>
          <p:cNvPr id="161" name="image8.tif" descr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7" y="4443649"/>
            <a:ext cx="1718604" cy="11540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62" name="Schermafbeelding 2019-02-27 om 13.56.06.png" descr="Schermafbeelding 2019-02-27 om 13.56.06.png"/>
          <p:cNvPicPr>
            <a:picLocks noChangeAspect="1"/>
          </p:cNvPicPr>
          <p:nvPr/>
        </p:nvPicPr>
        <p:blipFill>
          <a:blip r:embed="rId4">
            <a:extLst/>
          </a:blip>
          <a:srcRect l="2803" t="0" r="0" b="0"/>
          <a:stretch>
            <a:fillRect/>
          </a:stretch>
        </p:blipFill>
        <p:spPr>
          <a:xfrm>
            <a:off x="1632" y="2050200"/>
            <a:ext cx="2643809" cy="9523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63" name="Zdravý životní styl si žádá rovnováhu"/>
          <p:cNvSpPr txBox="1"/>
          <p:nvPr/>
        </p:nvSpPr>
        <p:spPr>
          <a:xfrm>
            <a:off x="4933360" y="311776"/>
            <a:ext cx="4217075" cy="1217820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868680">
              <a:defRPr sz="4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Zdravý životní styl si žádá rovnováhu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nodeType="withEffect" presetSubtype="0" presetID="1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4"/>
      <p:bldP build="p" bldLvl="5" animBg="1" rev="0" advAuto="0" spid="160" grpId="3"/>
      <p:bldP build="whole" bldLvl="1" animBg="1" rev="0" advAuto="0" spid="162" grpId="2"/>
      <p:bldP build="p" bldLvl="5" animBg="1" rev="0" advAuto="0" spid="1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osilování po 96-ti hodinách je metabolismus na výchozí úrovni"/>
          <p:cNvSpPr txBox="1"/>
          <p:nvPr/>
        </p:nvSpPr>
        <p:spPr>
          <a:xfrm>
            <a:off x="-10966" y="6487675"/>
            <a:ext cx="9165932" cy="345629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514350">
              <a:spcBef>
                <a:spcPts val="800"/>
              </a:spcBef>
              <a:defRPr sz="2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Posilování po 96-ti hodinách je metabolismus na výchozí úrovni</a:t>
            </a:r>
          </a:p>
        </p:txBody>
      </p:sp>
      <p:sp>
        <p:nvSpPr>
          <p:cNvPr id="166" name="Význam odpočinku!"/>
          <p:cNvSpPr txBox="1"/>
          <p:nvPr/>
        </p:nvSpPr>
        <p:spPr>
          <a:xfrm>
            <a:off x="2463462" y="-5237"/>
            <a:ext cx="4217076" cy="1217820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 algn="ctr" defTabSz="868680">
              <a:defRPr sz="4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Význam </a:t>
            </a:r>
            <a:r>
              <a:t>odpočinku</a:t>
            </a:r>
            <a:r>
              <a:t>!</a:t>
            </a:r>
          </a:p>
        </p:txBody>
      </p:sp>
      <p:sp>
        <p:nvSpPr>
          <p:cNvPr id="167" name="Kardio po 24-ti hodinách je metabolismus na výchozí úrovni"/>
          <p:cNvSpPr txBox="1"/>
          <p:nvPr/>
        </p:nvSpPr>
        <p:spPr>
          <a:xfrm>
            <a:off x="-10966" y="6106675"/>
            <a:ext cx="9165932" cy="357914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514350">
              <a:spcBef>
                <a:spcPts val="800"/>
              </a:spcBef>
              <a:defRPr sz="25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Kardio po 24-ti hodinách je metabolismus na výchozí úrovni</a:t>
            </a:r>
          </a:p>
        </p:txBody>
      </p:sp>
      <p:pic>
        <p:nvPicPr>
          <p:cNvPr id="168" name="Superkompenzace.png" descr="Superkompenza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44705"/>
            <a:ext cx="9144000" cy="416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3-5.png" descr="3-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84965"/>
            <a:ext cx="9144000" cy="4488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  <p:bldP build="whole" bldLvl="1" animBg="1" rev="0" advAuto="0" spid="165" grpId="4"/>
      <p:bldP build="whole" bldLvl="1" animBg="1" rev="0" advAuto="0" spid="167" grpId="3"/>
      <p:bldP build="whole" bldLvl="1" animBg="1" rev="0" advAuto="0" spid="16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6.png" descr="image6.png"/>
          <p:cNvPicPr>
            <a:picLocks noChangeAspect="1"/>
          </p:cNvPicPr>
          <p:nvPr/>
        </p:nvPicPr>
        <p:blipFill>
          <a:blip r:embed="rId2">
            <a:extLst/>
          </a:blip>
          <a:srcRect l="11128" t="0" r="0" b="0"/>
          <a:stretch>
            <a:fillRect/>
          </a:stretch>
        </p:blipFill>
        <p:spPr>
          <a:xfrm>
            <a:off x="2288381" y="2055018"/>
            <a:ext cx="4567101" cy="27481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travování"/>
          <p:cNvSpPr txBox="1"/>
          <p:nvPr/>
        </p:nvSpPr>
        <p:spPr>
          <a:xfrm>
            <a:off x="5635637" y="4831524"/>
            <a:ext cx="1856487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indent="45720">
              <a:lnSpc>
                <a:spcPct val="150000"/>
              </a:lnSpc>
              <a:spcBef>
                <a:spcPts val="400"/>
              </a:spcBef>
              <a:buClr>
                <a:srgbClr val="FFFFFF"/>
              </a:buClr>
              <a:buFont typeface="Wingdings"/>
              <a:defRPr b="1"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Stravování</a:t>
            </a:r>
          </a:p>
        </p:txBody>
      </p:sp>
      <p:pic>
        <p:nvPicPr>
          <p:cNvPr id="174" name="image4.tif" descr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0" y="2400958"/>
            <a:ext cx="2794000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Pohyb"/>
          <p:cNvSpPr txBox="1"/>
          <p:nvPr/>
        </p:nvSpPr>
        <p:spPr>
          <a:xfrm>
            <a:off x="4134793" y="2337458"/>
            <a:ext cx="874414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Pohyb</a:t>
            </a:r>
          </a:p>
        </p:txBody>
      </p:sp>
      <p:sp>
        <p:nvSpPr>
          <p:cNvPr id="176" name="Odpočinek"/>
          <p:cNvSpPr txBox="1"/>
          <p:nvPr/>
        </p:nvSpPr>
        <p:spPr>
          <a:xfrm>
            <a:off x="1589419" y="4831524"/>
            <a:ext cx="1702471" cy="375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>
              <a:lnSpc>
                <a:spcPct val="150000"/>
              </a:lnSpc>
              <a:spcBef>
                <a:spcPts val="400"/>
              </a:spcBef>
              <a:defRPr sz="2000">
                <a:solidFill>
                  <a:srgbClr val="E9511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Odpočinek</a:t>
            </a:r>
          </a:p>
        </p:txBody>
      </p:sp>
      <p:pic>
        <p:nvPicPr>
          <p:cNvPr id="177" name="BF_Logo_Int.pdf" descr="BF_Logo_Int.pdf"/>
          <p:cNvPicPr>
            <a:picLocks noChangeAspect="1"/>
          </p:cNvPicPr>
          <p:nvPr/>
        </p:nvPicPr>
        <p:blipFill>
          <a:blip r:embed="rId3">
            <a:extLst/>
          </a:blip>
          <a:srcRect l="0" t="29379" r="0" b="29379"/>
          <a:stretch>
            <a:fillRect/>
          </a:stretch>
        </p:blipFill>
        <p:spPr>
          <a:xfrm>
            <a:off x="5874905" y="5350399"/>
            <a:ext cx="1428940" cy="41713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Zdravý životní styl si žádá rovnováhu"/>
          <p:cNvSpPr txBox="1"/>
          <p:nvPr/>
        </p:nvSpPr>
        <p:spPr>
          <a:xfrm>
            <a:off x="-2239" y="322185"/>
            <a:ext cx="4217075" cy="1217819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868680">
              <a:defRPr sz="4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Zdravý životní styl si žádá rovnováhu</a:t>
            </a:r>
          </a:p>
        </p:txBody>
      </p:sp>
      <p:sp>
        <p:nvSpPr>
          <p:cNvPr id="179" name="Lijn"/>
          <p:cNvSpPr/>
          <p:nvPr/>
        </p:nvSpPr>
        <p:spPr>
          <a:xfrm>
            <a:off x="5928880" y="5224040"/>
            <a:ext cx="1270001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73" grpId="1"/>
      <p:bldP build="whole" bldLvl="1" animBg="1" rev="0" advAuto="0" spid="17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roč potřebujete kouče?"/>
          <p:cNvSpPr txBox="1"/>
          <p:nvPr/>
        </p:nvSpPr>
        <p:spPr>
          <a:xfrm>
            <a:off x="2463462" y="1086963"/>
            <a:ext cx="4217076" cy="1217820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868680">
              <a:defRPr sz="4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Proč potřebujete kouče?</a:t>
            </a:r>
          </a:p>
        </p:txBody>
      </p:sp>
      <p:pic>
        <p:nvPicPr>
          <p:cNvPr id="182" name="Schermafbeelding 2019-07-13 om 14.53.40.png" descr="Schermafbeelding 2019-07-13 om 14.53.40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9961"/>
          <a:stretch>
            <a:fillRect/>
          </a:stretch>
        </p:blipFill>
        <p:spPr>
          <a:xfrm>
            <a:off x="2367557" y="2310272"/>
            <a:ext cx="4408728" cy="15135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pic>
        <p:nvPicPr>
          <p:cNvPr id="183" name="Schermafbeelding 2019-07-13 om 14.53.40.png" descr="Schermafbeelding 2019-07-13 om 14.53.40.png"/>
          <p:cNvPicPr>
            <a:picLocks noChangeAspect="1"/>
          </p:cNvPicPr>
          <p:nvPr/>
        </p:nvPicPr>
        <p:blipFill>
          <a:blip r:embed="rId2">
            <a:extLst/>
          </a:blip>
          <a:srcRect l="0" t="49841" r="0" b="0"/>
          <a:stretch>
            <a:fillRect/>
          </a:stretch>
        </p:blipFill>
        <p:spPr>
          <a:xfrm>
            <a:off x="2367557" y="3817898"/>
            <a:ext cx="4408728" cy="15172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2"/>
      <p:bldP build="whole" bldLvl="1" animBg="1" rev="0" advAuto="0" spid="18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9511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.jpg" descr="image.jpg"/>
          <p:cNvPicPr>
            <a:picLocks noChangeAspect="1"/>
          </p:cNvPicPr>
          <p:nvPr/>
        </p:nvPicPr>
        <p:blipFill>
          <a:blip r:embed="rId2">
            <a:extLst/>
          </a:blip>
          <a:srcRect l="1146" t="4198" r="50169" b="1033"/>
          <a:stretch>
            <a:fillRect/>
          </a:stretch>
        </p:blipFill>
        <p:spPr>
          <a:xfrm>
            <a:off x="3432" y="622903"/>
            <a:ext cx="4968670" cy="6213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funguje to.png" descr="funguje to.png"/>
          <p:cNvPicPr>
            <a:picLocks noChangeAspect="1"/>
          </p:cNvPicPr>
          <p:nvPr/>
        </p:nvPicPr>
        <p:blipFill>
          <a:blip r:embed="rId3">
            <a:extLst/>
          </a:blip>
          <a:srcRect l="6614" t="6323" r="51231" b="6323"/>
          <a:stretch>
            <a:fillRect/>
          </a:stretch>
        </p:blipFill>
        <p:spPr>
          <a:xfrm>
            <a:off x="4917046" y="624937"/>
            <a:ext cx="4225311" cy="618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Ovaal"/>
          <p:cNvSpPr/>
          <p:nvPr/>
        </p:nvSpPr>
        <p:spPr>
          <a:xfrm>
            <a:off x="2184400" y="5982133"/>
            <a:ext cx="219364" cy="209365"/>
          </a:xfrm>
          <a:prstGeom prst="ellipse">
            <a:avLst/>
          </a:prstGeom>
          <a:solidFill>
            <a:srgbClr val="EE9029"/>
          </a:solidFill>
          <a:ln w="19050">
            <a:solidFill>
              <a:srgbClr val="EE9029"/>
            </a:solidFill>
          </a:ln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" name="Ovaal"/>
          <p:cNvSpPr/>
          <p:nvPr/>
        </p:nvSpPr>
        <p:spPr>
          <a:xfrm>
            <a:off x="3149600" y="5969929"/>
            <a:ext cx="234016" cy="240371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994709"/>
            </a:solidFill>
          </a:ln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9" name="Ovaal"/>
          <p:cNvSpPr/>
          <p:nvPr/>
        </p:nvSpPr>
        <p:spPr>
          <a:xfrm>
            <a:off x="4288666" y="5937250"/>
            <a:ext cx="290757" cy="280330"/>
          </a:xfrm>
          <a:prstGeom prst="ellipse">
            <a:avLst/>
          </a:prstGeom>
          <a:solidFill>
            <a:schemeClr val="accent2">
              <a:lumOff val="-8705"/>
            </a:schemeClr>
          </a:solidFill>
          <a:ln w="19050">
            <a:solidFill>
              <a:schemeClr val="accent2">
                <a:lumOff val="-8705"/>
              </a:schemeClr>
            </a:solidFill>
          </a:ln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0" name="Ovaal"/>
          <p:cNvSpPr/>
          <p:nvPr/>
        </p:nvSpPr>
        <p:spPr>
          <a:xfrm>
            <a:off x="1274646" y="6017523"/>
            <a:ext cx="163918" cy="145184"/>
          </a:xfrm>
          <a:prstGeom prst="ellipse">
            <a:avLst/>
          </a:prstGeom>
          <a:solidFill>
            <a:srgbClr val="0ECB27"/>
          </a:solidFill>
          <a:ln w="19050">
            <a:solidFill>
              <a:srgbClr val="35DA21"/>
            </a:solidFill>
          </a:ln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1" name="Každý týden budeme u nás měřit"/>
          <p:cNvSpPr txBox="1"/>
          <p:nvPr/>
        </p:nvSpPr>
        <p:spPr>
          <a:xfrm>
            <a:off x="1888592" y="-148109"/>
            <a:ext cx="5366816" cy="758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defTabSz="642731">
              <a:defRPr sz="284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Každý týden budeme u nás měřit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5"/>
      <p:bldP build="whole" bldLvl="1" animBg="1" rev="0" advAuto="0" spid="190" grpId="6"/>
      <p:bldP build="whole" bldLvl="1" animBg="1" rev="0" advAuto="0" spid="185" grpId="1"/>
      <p:bldP build="whole" bldLvl="1" animBg="1" rev="0" advAuto="0" spid="189" grpId="3"/>
      <p:bldP build="whole" bldLvl="1" animBg="1" rev="0" advAuto="0" spid="186" grpId="2"/>
      <p:bldP build="whole" bldLvl="1" animBg="1" rev="0" advAuto="0" spid="188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10.tif" descr="image10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399" y="2432049"/>
            <a:ext cx="3505202" cy="23241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94" name="BOOST YOUR METABOLISM"/>
          <p:cNvSpPr txBox="1"/>
          <p:nvPr/>
        </p:nvSpPr>
        <p:spPr>
          <a:xfrm>
            <a:off x="-2239" y="322185"/>
            <a:ext cx="4217075" cy="1217819"/>
          </a:xfrm>
          <a:prstGeom prst="rect">
            <a:avLst/>
          </a:prstGeom>
          <a:solidFill>
            <a:srgbClr val="E951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>
            <a:lvl1pPr algn="ctr" defTabSz="868680">
              <a:defRPr sz="4000">
                <a:solidFill>
                  <a:srgbClr val="FBFBF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BOOST YOUR METABOLISM</a:t>
            </a:r>
          </a:p>
        </p:txBody>
      </p:sp>
      <p:pic>
        <p:nvPicPr>
          <p:cNvPr id="195" name="BF_Logo_Int.pdf" descr="BF_Logo_Int.pdf"/>
          <p:cNvPicPr>
            <a:picLocks noChangeAspect="1"/>
          </p:cNvPicPr>
          <p:nvPr/>
        </p:nvPicPr>
        <p:blipFill>
          <a:blip r:embed="rId3">
            <a:extLst/>
          </a:blip>
          <a:srcRect l="0" t="0" r="3710" b="0"/>
          <a:stretch>
            <a:fillRect/>
          </a:stretch>
        </p:blipFill>
        <p:spPr>
          <a:xfrm>
            <a:off x="6304557" y="4917771"/>
            <a:ext cx="2427849" cy="1784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19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Perspective">
  <a:themeElements>
    <a:clrScheme name="Perspec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0000FF"/>
      </a:hlink>
      <a:folHlink>
        <a:srgbClr val="FF00FF"/>
      </a:folHlink>
    </a:clrScheme>
    <a:fontScheme name="Perspectiv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48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erspective">
  <a:themeElements>
    <a:clrScheme name="Perspectiv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0000FF"/>
      </a:hlink>
      <a:folHlink>
        <a:srgbClr val="FF00FF"/>
      </a:folHlink>
    </a:clrScheme>
    <a:fontScheme name="Perspectiv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48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